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122"/>
  </p:notesMasterIdLst>
  <p:handoutMasterIdLst>
    <p:handoutMasterId r:id="rId123"/>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287" r:id="rId20"/>
    <p:sldId id="310" r:id="rId21"/>
    <p:sldId id="331" r:id="rId22"/>
    <p:sldId id="332" r:id="rId23"/>
    <p:sldId id="333" r:id="rId24"/>
    <p:sldId id="334" r:id="rId25"/>
    <p:sldId id="311" r:id="rId26"/>
    <p:sldId id="335" r:id="rId27"/>
    <p:sldId id="336" r:id="rId28"/>
    <p:sldId id="312" r:id="rId29"/>
    <p:sldId id="313" r:id="rId30"/>
    <p:sldId id="314" r:id="rId31"/>
    <p:sldId id="316" r:id="rId32"/>
    <p:sldId id="317" r:id="rId33"/>
    <p:sldId id="337" r:id="rId34"/>
    <p:sldId id="338" r:id="rId35"/>
    <p:sldId id="340" r:id="rId36"/>
    <p:sldId id="339" r:id="rId37"/>
    <p:sldId id="318" r:id="rId38"/>
    <p:sldId id="319" r:id="rId39"/>
    <p:sldId id="341" r:id="rId40"/>
    <p:sldId id="342" r:id="rId41"/>
    <p:sldId id="320" r:id="rId42"/>
    <p:sldId id="321" r:id="rId43"/>
    <p:sldId id="322" r:id="rId44"/>
    <p:sldId id="323" r:id="rId45"/>
    <p:sldId id="324" r:id="rId46"/>
    <p:sldId id="343" r:id="rId47"/>
    <p:sldId id="344" r:id="rId48"/>
    <p:sldId id="345" r:id="rId49"/>
    <p:sldId id="346" r:id="rId50"/>
    <p:sldId id="330" r:id="rId51"/>
    <p:sldId id="294" r:id="rId52"/>
    <p:sldId id="308" r:id="rId53"/>
    <p:sldId id="309" r:id="rId54"/>
    <p:sldId id="347"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84" r:id="rId86"/>
    <p:sldId id="378" r:id="rId87"/>
    <p:sldId id="379" r:id="rId88"/>
    <p:sldId id="380" r:id="rId89"/>
    <p:sldId id="381" r:id="rId90"/>
    <p:sldId id="382" r:id="rId91"/>
    <p:sldId id="383" r:id="rId92"/>
    <p:sldId id="295" r:id="rId93"/>
    <p:sldId id="296" r:id="rId94"/>
    <p:sldId id="297" r:id="rId95"/>
    <p:sldId id="298" r:id="rId96"/>
    <p:sldId id="299" r:id="rId97"/>
    <p:sldId id="300" r:id="rId98"/>
    <p:sldId id="301" r:id="rId99"/>
    <p:sldId id="302" r:id="rId100"/>
    <p:sldId id="303" r:id="rId101"/>
    <p:sldId id="304" r:id="rId102"/>
    <p:sldId id="259" r:id="rId103"/>
    <p:sldId id="260" r:id="rId104"/>
    <p:sldId id="261" r:id="rId105"/>
    <p:sldId id="262" r:id="rId106"/>
    <p:sldId id="263" r:id="rId107"/>
    <p:sldId id="264" r:id="rId108"/>
    <p:sldId id="265" r:id="rId109"/>
    <p:sldId id="267" r:id="rId110"/>
    <p:sldId id="268" r:id="rId111"/>
    <p:sldId id="269" r:id="rId112"/>
    <p:sldId id="270" r:id="rId113"/>
    <p:sldId id="271" r:id="rId114"/>
    <p:sldId id="272" r:id="rId115"/>
    <p:sldId id="273" r:id="rId116"/>
    <p:sldId id="274" r:id="rId117"/>
    <p:sldId id="275" r:id="rId118"/>
    <p:sldId id="276" r:id="rId119"/>
    <p:sldId id="277" r:id="rId120"/>
    <p:sldId id="278" r:id="rId121"/>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60" autoAdjust="0"/>
  </p:normalViewPr>
  <p:slideViewPr>
    <p:cSldViewPr snapToGrid="0" showGuides="1">
      <p:cViewPr>
        <p:scale>
          <a:sx n="66" d="100"/>
          <a:sy n="66" d="100"/>
        </p:scale>
        <p:origin x="1506" y="6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2021/8/5</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2021/8/5</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03.xml"/><Relationship Id="rId4" Type="http://schemas.openxmlformats.org/officeDocument/2006/relationships/slide" Target="slide10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03.xml"/><Relationship Id="rId4" Type="http://schemas.openxmlformats.org/officeDocument/2006/relationships/slide" Target="slide10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a16="http://schemas.microsoft.com/office/drawing/2014/main" xmlns=""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a16="http://schemas.microsoft.com/office/drawing/2014/main" xmlns=""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a16="http://schemas.microsoft.com/office/drawing/2014/main" xmlns=""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a16="http://schemas.microsoft.com/office/drawing/2014/main" xmlns=""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a16="http://schemas.microsoft.com/office/drawing/2014/main" xmlns=""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a16="http://schemas.microsoft.com/office/drawing/2014/main" xmlns=""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a16="http://schemas.microsoft.com/office/drawing/2014/main" xmlns=""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a16="http://schemas.microsoft.com/office/drawing/2014/main" xmlns=""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a16="http://schemas.microsoft.com/office/drawing/2014/main" xmlns=""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a16="http://schemas.microsoft.com/office/drawing/2014/main" xmlns=""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a16="http://schemas.microsoft.com/office/drawing/2014/main" xmlns=""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a16="http://schemas.microsoft.com/office/drawing/2014/main" xmlns=""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a16="http://schemas.microsoft.com/office/drawing/2014/main" xmlns=""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a16="http://schemas.microsoft.com/office/drawing/2014/main" xmlns=""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a16="http://schemas.microsoft.com/office/drawing/2014/main" xmlns=""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a16="http://schemas.microsoft.com/office/drawing/2014/main" xmlns=""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a16="http://schemas.microsoft.com/office/drawing/2014/main" xmlns=""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a16="http://schemas.microsoft.com/office/drawing/2014/main" xmlns=""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a16="http://schemas.microsoft.com/office/drawing/2014/main" xmlns=""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a16="http://schemas.microsoft.com/office/drawing/2014/main" xmlns=""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a16="http://schemas.microsoft.com/office/drawing/2014/main" xmlns=""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a16="http://schemas.microsoft.com/office/drawing/2014/main" xmlns=""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a16="http://schemas.microsoft.com/office/drawing/2014/main" xmlns=""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a16="http://schemas.microsoft.com/office/drawing/2014/main" xmlns=""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a16="http://schemas.microsoft.com/office/drawing/2014/main" xmlns=""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a16="http://schemas.microsoft.com/office/drawing/2014/main" xmlns=""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a16="http://schemas.microsoft.com/office/drawing/2014/main" xmlns=""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a16="http://schemas.microsoft.com/office/drawing/2014/main" xmlns=""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a16="http://schemas.microsoft.com/office/drawing/2014/main" xmlns=""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a16="http://schemas.microsoft.com/office/drawing/2014/main" xmlns=""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a16="http://schemas.microsoft.com/office/drawing/2014/main" xmlns=""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a16="http://schemas.microsoft.com/office/drawing/2014/main" xmlns=""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a16="http://schemas.microsoft.com/office/drawing/2014/main" xmlns=""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a16="http://schemas.microsoft.com/office/drawing/2014/main" xmlns=""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a16="http://schemas.microsoft.com/office/drawing/2014/main" xmlns=""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a16="http://schemas.microsoft.com/office/drawing/2014/main" xmlns=""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a16="http://schemas.microsoft.com/office/drawing/2014/main" xmlns=""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a16="http://schemas.microsoft.com/office/drawing/2014/main" xmlns=""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a16="http://schemas.microsoft.com/office/drawing/2014/main" xmlns=""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a16="http://schemas.microsoft.com/office/drawing/2014/main" xmlns=""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a16="http://schemas.microsoft.com/office/drawing/2014/main" xmlns=""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a16="http://schemas.microsoft.com/office/drawing/2014/main" xmlns=""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a16="http://schemas.microsoft.com/office/drawing/2014/main" xmlns=""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a16="http://schemas.microsoft.com/office/drawing/2014/main" xmlns=""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706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and Registration page</a:t>
              </a:r>
            </a:p>
          </p:txBody>
        </p:sp>
      </p:grpSp>
      <p:pic>
        <p:nvPicPr>
          <p:cNvPr id="13" name="Picture 12">
            <a:extLst>
              <a:ext uri="{FF2B5EF4-FFF2-40B4-BE49-F238E27FC236}">
                <a16:creationId xmlns:a16="http://schemas.microsoft.com/office/drawing/2014/main" xmlns="" id="{F24EB9A3-32BC-44C4-9749-9E6EA6A14FED}"/>
              </a:ext>
            </a:extLst>
          </p:cNvPr>
          <p:cNvPicPr>
            <a:picLocks noChangeAspect="1"/>
          </p:cNvPicPr>
          <p:nvPr/>
        </p:nvPicPr>
        <p:blipFill>
          <a:blip r:embed="rId2"/>
          <a:stretch>
            <a:fillRect/>
          </a:stretch>
        </p:blipFill>
        <p:spPr>
          <a:xfrm>
            <a:off x="672353" y="695428"/>
            <a:ext cx="7900948" cy="4444283"/>
          </a:xfrm>
          <a:prstGeom prst="rect">
            <a:avLst/>
          </a:prstGeom>
        </p:spPr>
      </p:pic>
    </p:spTree>
    <p:extLst>
      <p:ext uri="{BB962C8B-B14F-4D97-AF65-F5344CB8AC3E}">
        <p14:creationId xmlns:p14="http://schemas.microsoft.com/office/powerpoint/2010/main" val="3625283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3687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invalid credentials</a:t>
              </a:r>
            </a:p>
          </p:txBody>
        </p:sp>
      </p:grpSp>
      <p:pic>
        <p:nvPicPr>
          <p:cNvPr id="14" name="Picture 13">
            <a:extLst>
              <a:ext uri="{FF2B5EF4-FFF2-40B4-BE49-F238E27FC236}">
                <a16:creationId xmlns:a16="http://schemas.microsoft.com/office/drawing/2014/main" xmlns="" id="{005111A7-83CE-454E-9EFA-03A4A276B17D}"/>
              </a:ext>
            </a:extLst>
          </p:cNvPr>
          <p:cNvPicPr>
            <a:picLocks noChangeAspect="1"/>
          </p:cNvPicPr>
          <p:nvPr/>
        </p:nvPicPr>
        <p:blipFill>
          <a:blip r:embed="rId2"/>
          <a:stretch>
            <a:fillRect/>
          </a:stretch>
        </p:blipFill>
        <p:spPr>
          <a:xfrm>
            <a:off x="766482" y="714562"/>
            <a:ext cx="7886700" cy="4436269"/>
          </a:xfrm>
          <a:prstGeom prst="rect">
            <a:avLst/>
          </a:prstGeom>
        </p:spPr>
      </p:pic>
    </p:spTree>
    <p:extLst>
      <p:ext uri="{BB962C8B-B14F-4D97-AF65-F5344CB8AC3E}">
        <p14:creationId xmlns:p14="http://schemas.microsoft.com/office/powerpoint/2010/main" val="72106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26955" y="314199"/>
              <a:ext cx="32688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existing email</a:t>
              </a:r>
            </a:p>
          </p:txBody>
        </p:sp>
      </p:grpSp>
      <p:pic>
        <p:nvPicPr>
          <p:cNvPr id="16" name="Picture 15">
            <a:extLst>
              <a:ext uri="{FF2B5EF4-FFF2-40B4-BE49-F238E27FC236}">
                <a16:creationId xmlns:a16="http://schemas.microsoft.com/office/drawing/2014/main" xmlns="" id="{F204BA88-B73C-48E1-A420-02FC94F25819}"/>
              </a:ext>
            </a:extLst>
          </p:cNvPr>
          <p:cNvPicPr>
            <a:picLocks noChangeAspect="1"/>
          </p:cNvPicPr>
          <p:nvPr/>
        </p:nvPicPr>
        <p:blipFill>
          <a:blip r:embed="rId2"/>
          <a:stretch>
            <a:fillRect/>
          </a:stretch>
        </p:blipFill>
        <p:spPr>
          <a:xfrm>
            <a:off x="510989" y="699667"/>
            <a:ext cx="7900147" cy="4443833"/>
          </a:xfrm>
          <a:prstGeom prst="rect">
            <a:avLst/>
          </a:prstGeom>
        </p:spPr>
      </p:pic>
    </p:spTree>
    <p:extLst>
      <p:ext uri="{BB962C8B-B14F-4D97-AF65-F5344CB8AC3E}">
        <p14:creationId xmlns:p14="http://schemas.microsoft.com/office/powerpoint/2010/main" val="2808148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3" name="Picture 12">
            <a:extLst>
              <a:ext uri="{FF2B5EF4-FFF2-40B4-BE49-F238E27FC236}">
                <a16:creationId xmlns:a16="http://schemas.microsoft.com/office/drawing/2014/main" xmlns="" id="{004FDB7E-CCD5-48F0-98FF-52B001772717}"/>
              </a:ext>
            </a:extLst>
          </p:cNvPr>
          <p:cNvPicPr>
            <a:picLocks noChangeAspect="1"/>
          </p:cNvPicPr>
          <p:nvPr/>
        </p:nvPicPr>
        <p:blipFill>
          <a:blip r:embed="rId2"/>
          <a:stretch>
            <a:fillRect/>
          </a:stretch>
        </p:blipFill>
        <p:spPr>
          <a:xfrm>
            <a:off x="605117" y="650096"/>
            <a:ext cx="7933765" cy="4462743"/>
          </a:xfrm>
          <a:prstGeom prst="rect">
            <a:avLst/>
          </a:prstGeom>
        </p:spPr>
      </p:pic>
    </p:spTree>
    <p:extLst>
      <p:ext uri="{BB962C8B-B14F-4D97-AF65-F5344CB8AC3E}">
        <p14:creationId xmlns:p14="http://schemas.microsoft.com/office/powerpoint/2010/main" val="2493612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4" name="Picture 13">
            <a:extLst>
              <a:ext uri="{FF2B5EF4-FFF2-40B4-BE49-F238E27FC236}">
                <a16:creationId xmlns:a16="http://schemas.microsoft.com/office/drawing/2014/main" xmlns="" id="{116056C2-4FF8-4F47-B006-1A6BBC7D2866}"/>
              </a:ext>
            </a:extLst>
          </p:cNvPr>
          <p:cNvPicPr>
            <a:picLocks noChangeAspect="1"/>
          </p:cNvPicPr>
          <p:nvPr/>
        </p:nvPicPr>
        <p:blipFill>
          <a:blip r:embed="rId2"/>
          <a:stretch>
            <a:fillRect/>
          </a:stretch>
        </p:blipFill>
        <p:spPr>
          <a:xfrm>
            <a:off x="597291" y="695885"/>
            <a:ext cx="7906871" cy="4447615"/>
          </a:xfrm>
          <a:prstGeom prst="rect">
            <a:avLst/>
          </a:prstGeom>
        </p:spPr>
      </p:pic>
    </p:spTree>
    <p:extLst>
      <p:ext uri="{BB962C8B-B14F-4D97-AF65-F5344CB8AC3E}">
        <p14:creationId xmlns:p14="http://schemas.microsoft.com/office/powerpoint/2010/main" val="732746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76550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Confirm OTP sent at email</a:t>
              </a:r>
            </a:p>
          </p:txBody>
        </p:sp>
      </p:grpSp>
      <p:pic>
        <p:nvPicPr>
          <p:cNvPr id="13" name="Picture 12">
            <a:extLst>
              <a:ext uri="{FF2B5EF4-FFF2-40B4-BE49-F238E27FC236}">
                <a16:creationId xmlns:a16="http://schemas.microsoft.com/office/drawing/2014/main" xmlns="" id="{6C0BF023-C573-4216-9BF8-D425D2B21534}"/>
              </a:ext>
            </a:extLst>
          </p:cNvPr>
          <p:cNvPicPr>
            <a:picLocks noChangeAspect="1"/>
          </p:cNvPicPr>
          <p:nvPr/>
        </p:nvPicPr>
        <p:blipFill>
          <a:blip r:embed="rId2"/>
          <a:stretch>
            <a:fillRect/>
          </a:stretch>
        </p:blipFill>
        <p:spPr>
          <a:xfrm>
            <a:off x="625288" y="699217"/>
            <a:ext cx="7893424" cy="4440051"/>
          </a:xfrm>
          <a:prstGeom prst="rect">
            <a:avLst/>
          </a:prstGeom>
        </p:spPr>
      </p:pic>
    </p:spTree>
    <p:extLst>
      <p:ext uri="{BB962C8B-B14F-4D97-AF65-F5344CB8AC3E}">
        <p14:creationId xmlns:p14="http://schemas.microsoft.com/office/powerpoint/2010/main" val="327931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704287" y="335679"/>
              <a:ext cx="4035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Homepage after Registration and login</a:t>
              </a:r>
            </a:p>
          </p:txBody>
        </p:sp>
      </p:grpSp>
      <p:pic>
        <p:nvPicPr>
          <p:cNvPr id="14" name="Picture 13">
            <a:extLst>
              <a:ext uri="{FF2B5EF4-FFF2-40B4-BE49-F238E27FC236}">
                <a16:creationId xmlns:a16="http://schemas.microsoft.com/office/drawing/2014/main" xmlns="" id="{F85F8528-683F-4478-8906-D0536F1DC963}"/>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26706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30460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with invalid credentials</a:t>
              </a:r>
            </a:p>
          </p:txBody>
        </p:sp>
      </p:grpSp>
      <p:pic>
        <p:nvPicPr>
          <p:cNvPr id="18" name="Picture 17">
            <a:extLst>
              <a:ext uri="{FF2B5EF4-FFF2-40B4-BE49-F238E27FC236}">
                <a16:creationId xmlns:a16="http://schemas.microsoft.com/office/drawing/2014/main" xmlns="" id="{E621FCBE-0047-4E9D-B596-0E8F6936DBBC}"/>
              </a:ext>
            </a:extLst>
          </p:cNvPr>
          <p:cNvPicPr>
            <a:picLocks noChangeAspect="1"/>
          </p:cNvPicPr>
          <p:nvPr/>
        </p:nvPicPr>
        <p:blipFill>
          <a:blip r:embed="rId2"/>
          <a:stretch>
            <a:fillRect/>
          </a:stretch>
        </p:blipFill>
        <p:spPr>
          <a:xfrm>
            <a:off x="712694" y="711200"/>
            <a:ext cx="7886700" cy="4436269"/>
          </a:xfrm>
          <a:prstGeom prst="rect">
            <a:avLst/>
          </a:prstGeom>
        </p:spPr>
      </p:pic>
    </p:spTree>
    <p:extLst>
      <p:ext uri="{BB962C8B-B14F-4D97-AF65-F5344CB8AC3E}">
        <p14:creationId xmlns:p14="http://schemas.microsoft.com/office/powerpoint/2010/main" val="86239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4231"/>
            <a:ext cx="9144000" cy="714036"/>
            <a:chOff x="0" y="0"/>
            <a:chExt cx="9144001" cy="714385"/>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4385"/>
              <a:chOff x="0" y="0"/>
              <a:chExt cx="9144001" cy="714385"/>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4385"/>
                <a:chOff x="-1576340" y="-5281"/>
                <a:chExt cx="9234115" cy="1329793"/>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28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53319" y="302046"/>
              <a:ext cx="1837362" cy="33872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Forgot password</a:t>
              </a:r>
            </a:p>
          </p:txBody>
        </p:sp>
      </p:grpSp>
      <p:pic>
        <p:nvPicPr>
          <p:cNvPr id="13" name="Picture 12">
            <a:extLst>
              <a:ext uri="{FF2B5EF4-FFF2-40B4-BE49-F238E27FC236}">
                <a16:creationId xmlns:a16="http://schemas.microsoft.com/office/drawing/2014/main" xmlns="" id="{3B91497F-B6E4-434F-9D58-F9CD2A20D50A}"/>
              </a:ext>
            </a:extLst>
          </p:cNvPr>
          <p:cNvPicPr>
            <a:picLocks noChangeAspect="1"/>
          </p:cNvPicPr>
          <p:nvPr/>
        </p:nvPicPr>
        <p:blipFill>
          <a:blip r:embed="rId2"/>
          <a:stretch>
            <a:fillRect/>
          </a:stretch>
        </p:blipFill>
        <p:spPr>
          <a:xfrm>
            <a:off x="625288" y="695429"/>
            <a:ext cx="7893424" cy="4440051"/>
          </a:xfrm>
          <a:prstGeom prst="rect">
            <a:avLst/>
          </a:prstGeom>
        </p:spPr>
      </p:pic>
    </p:spTree>
    <p:extLst>
      <p:ext uri="{BB962C8B-B14F-4D97-AF65-F5344CB8AC3E}">
        <p14:creationId xmlns:p14="http://schemas.microsoft.com/office/powerpoint/2010/main" val="3368674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813943" y="326189"/>
              <a:ext cx="37321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Lost password sent at email address</a:t>
              </a:r>
            </a:p>
          </p:txBody>
        </p:sp>
      </p:grpSp>
      <p:pic>
        <p:nvPicPr>
          <p:cNvPr id="13" name="Picture 12">
            <a:extLst>
              <a:ext uri="{FF2B5EF4-FFF2-40B4-BE49-F238E27FC236}">
                <a16:creationId xmlns:a16="http://schemas.microsoft.com/office/drawing/2014/main" xmlns="" id="{F994C0B9-3E57-41DC-8CF6-AA35E9BC6005}"/>
              </a:ext>
            </a:extLst>
          </p:cNvPr>
          <p:cNvPicPr>
            <a:picLocks noChangeAspect="1"/>
          </p:cNvPicPr>
          <p:nvPr/>
        </p:nvPicPr>
        <p:blipFill>
          <a:blip r:embed="rId2"/>
          <a:stretch>
            <a:fillRect/>
          </a:stretch>
        </p:blipFill>
        <p:spPr>
          <a:xfrm>
            <a:off x="614100" y="714795"/>
            <a:ext cx="7873253" cy="4428705"/>
          </a:xfrm>
          <a:prstGeom prst="rect">
            <a:avLst/>
          </a:prstGeom>
        </p:spPr>
      </p:pic>
    </p:spTree>
    <p:extLst>
      <p:ext uri="{BB962C8B-B14F-4D97-AF65-F5344CB8AC3E}">
        <p14:creationId xmlns:p14="http://schemas.microsoft.com/office/powerpoint/2010/main" val="1258988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18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Email sent for lost password</a:t>
              </a:r>
            </a:p>
          </p:txBody>
        </p:sp>
      </p:grpSp>
      <p:pic>
        <p:nvPicPr>
          <p:cNvPr id="13" name="Picture 12">
            <a:extLst>
              <a:ext uri="{FF2B5EF4-FFF2-40B4-BE49-F238E27FC236}">
                <a16:creationId xmlns:a16="http://schemas.microsoft.com/office/drawing/2014/main" xmlns="" id="{C43C56F0-6DA1-48BD-8EF6-6E96D0395958}"/>
              </a:ext>
            </a:extLst>
          </p:cNvPr>
          <p:cNvPicPr>
            <a:picLocks noChangeAspect="1"/>
          </p:cNvPicPr>
          <p:nvPr/>
        </p:nvPicPr>
        <p:blipFill>
          <a:blip r:embed="rId2"/>
          <a:stretch>
            <a:fillRect/>
          </a:stretch>
        </p:blipFill>
        <p:spPr>
          <a:xfrm>
            <a:off x="645459" y="745834"/>
            <a:ext cx="7853082" cy="4417359"/>
          </a:xfrm>
          <a:prstGeom prst="rect">
            <a:avLst/>
          </a:prstGeom>
        </p:spPr>
      </p:pic>
    </p:spTree>
    <p:extLst>
      <p:ext uri="{BB962C8B-B14F-4D97-AF65-F5344CB8AC3E}">
        <p14:creationId xmlns:p14="http://schemas.microsoft.com/office/powerpoint/2010/main" val="366869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7366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after login</a:t>
              </a:r>
            </a:p>
          </p:txBody>
        </p:sp>
      </p:grpSp>
      <p:pic>
        <p:nvPicPr>
          <p:cNvPr id="13" name="Picture 12">
            <a:extLst>
              <a:ext uri="{FF2B5EF4-FFF2-40B4-BE49-F238E27FC236}">
                <a16:creationId xmlns:a16="http://schemas.microsoft.com/office/drawing/2014/main" xmlns="" id="{0916A4EA-E5B6-4D1F-B77B-5347AEC15532}"/>
              </a:ext>
            </a:extLst>
          </p:cNvPr>
          <p:cNvPicPr>
            <a:picLocks noChangeAspect="1"/>
          </p:cNvPicPr>
          <p:nvPr/>
        </p:nvPicPr>
        <p:blipFill>
          <a:blip r:embed="rId2"/>
          <a:stretch>
            <a:fillRect/>
          </a:stretch>
        </p:blipFill>
        <p:spPr>
          <a:xfrm>
            <a:off x="699247" y="699217"/>
            <a:ext cx="7859806" cy="4421141"/>
          </a:xfrm>
          <a:prstGeom prst="rect">
            <a:avLst/>
          </a:prstGeom>
        </p:spPr>
      </p:pic>
    </p:spTree>
    <p:extLst>
      <p:ext uri="{BB962C8B-B14F-4D97-AF65-F5344CB8AC3E}">
        <p14:creationId xmlns:p14="http://schemas.microsoft.com/office/powerpoint/2010/main" val="2703924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3" name="Picture 12">
            <a:extLst>
              <a:ext uri="{FF2B5EF4-FFF2-40B4-BE49-F238E27FC236}">
                <a16:creationId xmlns:a16="http://schemas.microsoft.com/office/drawing/2014/main" xmlns="" id="{B51A8F5C-B60A-4BFE-8554-D681B1C750C9}"/>
              </a:ext>
            </a:extLst>
          </p:cNvPr>
          <p:cNvPicPr>
            <a:picLocks noChangeAspect="1"/>
          </p:cNvPicPr>
          <p:nvPr/>
        </p:nvPicPr>
        <p:blipFill>
          <a:blip r:embed="rId2"/>
          <a:stretch>
            <a:fillRect/>
          </a:stretch>
        </p:blipFill>
        <p:spPr>
          <a:xfrm>
            <a:off x="615203" y="688314"/>
            <a:ext cx="7913594" cy="4451397"/>
          </a:xfrm>
          <a:prstGeom prst="rect">
            <a:avLst/>
          </a:prstGeom>
        </p:spPr>
      </p:pic>
    </p:spTree>
    <p:extLst>
      <p:ext uri="{BB962C8B-B14F-4D97-AF65-F5344CB8AC3E}">
        <p14:creationId xmlns:p14="http://schemas.microsoft.com/office/powerpoint/2010/main" val="255564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4" name="Picture 13">
            <a:extLst>
              <a:ext uri="{FF2B5EF4-FFF2-40B4-BE49-F238E27FC236}">
                <a16:creationId xmlns:a16="http://schemas.microsoft.com/office/drawing/2014/main" xmlns="" id="{3716FB61-772E-466E-BFB6-2EC2B938BFB0}"/>
              </a:ext>
            </a:extLst>
          </p:cNvPr>
          <p:cNvPicPr>
            <a:picLocks noChangeAspect="1"/>
          </p:cNvPicPr>
          <p:nvPr/>
        </p:nvPicPr>
        <p:blipFill>
          <a:blip r:embed="rId2"/>
          <a:stretch>
            <a:fillRect/>
          </a:stretch>
        </p:blipFill>
        <p:spPr>
          <a:xfrm>
            <a:off x="608479" y="664584"/>
            <a:ext cx="7927041" cy="4458961"/>
          </a:xfrm>
          <a:prstGeom prst="rect">
            <a:avLst/>
          </a:prstGeom>
        </p:spPr>
      </p:pic>
    </p:spTree>
    <p:extLst>
      <p:ext uri="{BB962C8B-B14F-4D97-AF65-F5344CB8AC3E}">
        <p14:creationId xmlns:p14="http://schemas.microsoft.com/office/powerpoint/2010/main" val="72715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72640" y="277903"/>
              <a:ext cx="34147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Popular products</a:t>
              </a:r>
            </a:p>
          </p:txBody>
        </p:sp>
      </p:grpSp>
      <p:pic>
        <p:nvPicPr>
          <p:cNvPr id="14" name="Picture 13">
            <a:extLst>
              <a:ext uri="{FF2B5EF4-FFF2-40B4-BE49-F238E27FC236}">
                <a16:creationId xmlns:a16="http://schemas.microsoft.com/office/drawing/2014/main" xmlns="" id="{4E9D3FA2-50D8-4DAE-9BE8-9366367D1901}"/>
              </a:ext>
            </a:extLst>
          </p:cNvPr>
          <p:cNvPicPr>
            <a:picLocks noChangeAspect="1"/>
          </p:cNvPicPr>
          <p:nvPr/>
        </p:nvPicPr>
        <p:blipFill>
          <a:blip r:embed="rId2"/>
          <a:stretch>
            <a:fillRect/>
          </a:stretch>
        </p:blipFill>
        <p:spPr>
          <a:xfrm>
            <a:off x="665189" y="664584"/>
            <a:ext cx="7920318" cy="4455179"/>
          </a:xfrm>
          <a:prstGeom prst="rect">
            <a:avLst/>
          </a:prstGeom>
        </p:spPr>
      </p:pic>
    </p:spTree>
    <p:extLst>
      <p:ext uri="{BB962C8B-B14F-4D97-AF65-F5344CB8AC3E}">
        <p14:creationId xmlns:p14="http://schemas.microsoft.com/office/powerpoint/2010/main" val="3800306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72640" y="277903"/>
              <a:ext cx="323999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Latest products</a:t>
              </a:r>
            </a:p>
          </p:txBody>
        </p:sp>
      </p:grpSp>
      <p:pic>
        <p:nvPicPr>
          <p:cNvPr id="13" name="Picture 12">
            <a:extLst>
              <a:ext uri="{FF2B5EF4-FFF2-40B4-BE49-F238E27FC236}">
                <a16:creationId xmlns:a16="http://schemas.microsoft.com/office/drawing/2014/main" xmlns="" id="{8966939B-29EA-4DC5-B053-89725A84E56F}"/>
              </a:ext>
            </a:extLst>
          </p:cNvPr>
          <p:cNvPicPr>
            <a:picLocks noChangeAspect="1"/>
          </p:cNvPicPr>
          <p:nvPr/>
        </p:nvPicPr>
        <p:blipFill>
          <a:blip r:embed="rId2"/>
          <a:stretch>
            <a:fillRect/>
          </a:stretch>
        </p:blipFill>
        <p:spPr>
          <a:xfrm>
            <a:off x="618564" y="692096"/>
            <a:ext cx="7906871" cy="4447615"/>
          </a:xfrm>
          <a:prstGeom prst="rect">
            <a:avLst/>
          </a:prstGeom>
        </p:spPr>
      </p:pic>
    </p:spTree>
    <p:extLst>
      <p:ext uri="{BB962C8B-B14F-4D97-AF65-F5344CB8AC3E}">
        <p14:creationId xmlns:p14="http://schemas.microsoft.com/office/powerpoint/2010/main" val="3490013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20371" y="309794"/>
              <a:ext cx="31422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within subcategories</a:t>
              </a:r>
            </a:p>
          </p:txBody>
        </p:sp>
      </p:grpSp>
      <p:pic>
        <p:nvPicPr>
          <p:cNvPr id="14" name="Picture 13">
            <a:extLst>
              <a:ext uri="{FF2B5EF4-FFF2-40B4-BE49-F238E27FC236}">
                <a16:creationId xmlns:a16="http://schemas.microsoft.com/office/drawing/2014/main" xmlns="" id="{54CC8205-800E-4CDE-8D87-4BD90AB69EF6}"/>
              </a:ext>
            </a:extLst>
          </p:cNvPr>
          <p:cNvPicPr>
            <a:picLocks noChangeAspect="1"/>
          </p:cNvPicPr>
          <p:nvPr/>
        </p:nvPicPr>
        <p:blipFill>
          <a:blip r:embed="rId2"/>
          <a:stretch>
            <a:fillRect/>
          </a:stretch>
        </p:blipFill>
        <p:spPr>
          <a:xfrm>
            <a:off x="551329" y="676968"/>
            <a:ext cx="7933765" cy="4462743"/>
          </a:xfrm>
          <a:prstGeom prst="rect">
            <a:avLst/>
          </a:prstGeom>
        </p:spPr>
      </p:pic>
    </p:spTree>
    <p:extLst>
      <p:ext uri="{BB962C8B-B14F-4D97-AF65-F5344CB8AC3E}">
        <p14:creationId xmlns:p14="http://schemas.microsoft.com/office/powerpoint/2010/main" val="54997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8184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limited with price</a:t>
              </a:r>
            </a:p>
          </p:txBody>
        </p:sp>
      </p:grpSp>
      <p:pic>
        <p:nvPicPr>
          <p:cNvPr id="13" name="Picture 12">
            <a:extLst>
              <a:ext uri="{FF2B5EF4-FFF2-40B4-BE49-F238E27FC236}">
                <a16:creationId xmlns:a16="http://schemas.microsoft.com/office/drawing/2014/main" xmlns="" id="{1A8FAF10-8AE8-49BE-9113-FB9C181B3671}"/>
              </a:ext>
            </a:extLst>
          </p:cNvPr>
          <p:cNvPicPr>
            <a:picLocks noChangeAspect="1"/>
          </p:cNvPicPr>
          <p:nvPr/>
        </p:nvPicPr>
        <p:blipFill>
          <a:blip r:embed="rId2"/>
          <a:stretch>
            <a:fillRect/>
          </a:stretch>
        </p:blipFill>
        <p:spPr>
          <a:xfrm>
            <a:off x="628650" y="707231"/>
            <a:ext cx="7886700" cy="4436269"/>
          </a:xfrm>
          <a:prstGeom prst="rect">
            <a:avLst/>
          </a:prstGeom>
        </p:spPr>
      </p:pic>
    </p:spTree>
    <p:extLst>
      <p:ext uri="{BB962C8B-B14F-4D97-AF65-F5344CB8AC3E}">
        <p14:creationId xmlns:p14="http://schemas.microsoft.com/office/powerpoint/2010/main" val="223977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113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 dialogue box</a:t>
              </a:r>
            </a:p>
          </p:txBody>
        </p:sp>
      </p:grpSp>
      <p:pic>
        <p:nvPicPr>
          <p:cNvPr id="13" name="Picture 12">
            <a:extLst>
              <a:ext uri="{FF2B5EF4-FFF2-40B4-BE49-F238E27FC236}">
                <a16:creationId xmlns:a16="http://schemas.microsoft.com/office/drawing/2014/main" xmlns="" id="{28578879-7F88-46B0-A643-000DD84780A1}"/>
              </a:ext>
            </a:extLst>
          </p:cNvPr>
          <p:cNvPicPr>
            <a:picLocks noChangeAspect="1"/>
          </p:cNvPicPr>
          <p:nvPr/>
        </p:nvPicPr>
        <p:blipFill>
          <a:blip r:embed="rId2"/>
          <a:stretch>
            <a:fillRect/>
          </a:stretch>
        </p:blipFill>
        <p:spPr>
          <a:xfrm>
            <a:off x="628650" y="699217"/>
            <a:ext cx="7886700" cy="4436269"/>
          </a:xfrm>
          <a:prstGeom prst="rect">
            <a:avLst/>
          </a:prstGeom>
        </p:spPr>
      </p:pic>
    </p:spTree>
    <p:extLst>
      <p:ext uri="{BB962C8B-B14F-4D97-AF65-F5344CB8AC3E}">
        <p14:creationId xmlns:p14="http://schemas.microsoft.com/office/powerpoint/2010/main" val="49765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50284" y="287841"/>
              <a:ext cx="16594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details</a:t>
              </a:r>
            </a:p>
          </p:txBody>
        </p:sp>
      </p:grpSp>
      <p:pic>
        <p:nvPicPr>
          <p:cNvPr id="14" name="Picture 13">
            <a:extLst>
              <a:ext uri="{FF2B5EF4-FFF2-40B4-BE49-F238E27FC236}">
                <a16:creationId xmlns:a16="http://schemas.microsoft.com/office/drawing/2014/main" xmlns="" id="{2F588093-4B66-4FB0-AF7C-69335EFA7FF8}"/>
              </a:ext>
            </a:extLst>
          </p:cNvPr>
          <p:cNvPicPr>
            <a:picLocks noChangeAspect="1"/>
          </p:cNvPicPr>
          <p:nvPr/>
        </p:nvPicPr>
        <p:blipFill>
          <a:blip r:embed="rId2"/>
          <a:stretch>
            <a:fillRect/>
          </a:stretch>
        </p:blipFill>
        <p:spPr>
          <a:xfrm>
            <a:off x="620824" y="699217"/>
            <a:ext cx="7859806" cy="4421141"/>
          </a:xfrm>
          <a:prstGeom prst="rect">
            <a:avLst/>
          </a:prstGeom>
        </p:spPr>
      </p:pic>
    </p:spTree>
    <p:extLst>
      <p:ext uri="{BB962C8B-B14F-4D97-AF65-F5344CB8AC3E}">
        <p14:creationId xmlns:p14="http://schemas.microsoft.com/office/powerpoint/2010/main" val="131573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a16="http://schemas.microsoft.com/office/drawing/2014/main" xmlns=""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a16="http://schemas.microsoft.com/office/drawing/2014/main" xmlns=""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a16="http://schemas.microsoft.com/office/drawing/2014/main" xmlns="" val="20000"/>
                    </a:ext>
                  </a:extLst>
                </a:gridCol>
                <a:gridCol w="1997111">
                  <a:extLst>
                    <a:ext uri="{9D8B030D-6E8A-4147-A177-3AD203B41FA5}">
                      <a16:colId xmlns:a16="http://schemas.microsoft.com/office/drawing/2014/main" xmlns=""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a16="http://schemas.microsoft.com/office/drawing/2014/main" xmlns=""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a16="http://schemas.microsoft.com/office/drawing/2014/main" xmlns=""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a16="http://schemas.microsoft.com/office/drawing/2014/main" xmlns=""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a16="http://schemas.microsoft.com/office/drawing/2014/main" xmlns=""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a16="http://schemas.microsoft.com/office/drawing/2014/main" xmlns="" val="1252419625"/>
                  </a:ext>
                </a:extLst>
              </a:tr>
            </a:tbl>
          </a:graphicData>
        </a:graphic>
      </p:graphicFrame>
      <p:sp>
        <p:nvSpPr>
          <p:cNvPr id="15" name="Rectangle 14">
            <a:extLst>
              <a:ext uri="{FF2B5EF4-FFF2-40B4-BE49-F238E27FC236}">
                <a16:creationId xmlns:a16="http://schemas.microsoft.com/office/drawing/2014/main" xmlns=""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3"/>
                <a:chExt cx="9234115" cy="132451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3"/>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327909" y="314199"/>
              <a:ext cx="248818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image zoomed</a:t>
              </a:r>
            </a:p>
          </p:txBody>
        </p:sp>
      </p:grpSp>
      <p:pic>
        <p:nvPicPr>
          <p:cNvPr id="13" name="Picture 12">
            <a:extLst>
              <a:ext uri="{FF2B5EF4-FFF2-40B4-BE49-F238E27FC236}">
                <a16:creationId xmlns:a16="http://schemas.microsoft.com/office/drawing/2014/main" xmlns="" id="{328E42AD-37D5-4AC8-9C63-2391DA00D05F}"/>
              </a:ext>
            </a:extLst>
          </p:cNvPr>
          <p:cNvPicPr>
            <a:picLocks noChangeAspect="1"/>
          </p:cNvPicPr>
          <p:nvPr/>
        </p:nvPicPr>
        <p:blipFill>
          <a:blip r:embed="rId2"/>
          <a:stretch>
            <a:fillRect/>
          </a:stretch>
        </p:blipFill>
        <p:spPr>
          <a:xfrm>
            <a:off x="699247" y="687232"/>
            <a:ext cx="7886700" cy="4436269"/>
          </a:xfrm>
          <a:prstGeom prst="rect">
            <a:avLst/>
          </a:prstGeom>
        </p:spPr>
      </p:pic>
    </p:spTree>
    <p:extLst>
      <p:ext uri="{BB962C8B-B14F-4D97-AF65-F5344CB8AC3E}">
        <p14:creationId xmlns:p14="http://schemas.microsoft.com/office/powerpoint/2010/main" val="3361613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45491" y="326189"/>
              <a:ext cx="16530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review</a:t>
              </a:r>
            </a:p>
          </p:txBody>
        </p:sp>
      </p:grpSp>
      <p:pic>
        <p:nvPicPr>
          <p:cNvPr id="13" name="Picture 12">
            <a:extLst>
              <a:ext uri="{FF2B5EF4-FFF2-40B4-BE49-F238E27FC236}">
                <a16:creationId xmlns:a16="http://schemas.microsoft.com/office/drawing/2014/main" xmlns="" id="{FBC72C3D-B740-4CEC-973B-A21EFA992ABF}"/>
              </a:ext>
            </a:extLst>
          </p:cNvPr>
          <p:cNvPicPr>
            <a:picLocks noChangeAspect="1"/>
          </p:cNvPicPr>
          <p:nvPr/>
        </p:nvPicPr>
        <p:blipFill>
          <a:blip r:embed="rId2"/>
          <a:stretch>
            <a:fillRect/>
          </a:stretch>
        </p:blipFill>
        <p:spPr>
          <a:xfrm>
            <a:off x="712694" y="699217"/>
            <a:ext cx="7846359" cy="4413577"/>
          </a:xfrm>
          <a:prstGeom prst="rect">
            <a:avLst/>
          </a:prstGeom>
        </p:spPr>
      </p:pic>
    </p:spTree>
    <p:extLst>
      <p:ext uri="{BB962C8B-B14F-4D97-AF65-F5344CB8AC3E}">
        <p14:creationId xmlns:p14="http://schemas.microsoft.com/office/powerpoint/2010/main" val="2402407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06406" y="32618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1</a:t>
              </a:r>
            </a:p>
          </p:txBody>
        </p:sp>
      </p:grpSp>
      <p:pic>
        <p:nvPicPr>
          <p:cNvPr id="13" name="Picture 12">
            <a:extLst>
              <a:ext uri="{FF2B5EF4-FFF2-40B4-BE49-F238E27FC236}">
                <a16:creationId xmlns:a16="http://schemas.microsoft.com/office/drawing/2014/main" xmlns="" id="{7AC693CD-A97B-4668-B8AC-B06F9035F49C}"/>
              </a:ext>
            </a:extLst>
          </p:cNvPr>
          <p:cNvPicPr>
            <a:picLocks noChangeAspect="1"/>
          </p:cNvPicPr>
          <p:nvPr/>
        </p:nvPicPr>
        <p:blipFill>
          <a:blip r:embed="rId2"/>
          <a:stretch>
            <a:fillRect/>
          </a:stretch>
        </p:blipFill>
        <p:spPr>
          <a:xfrm>
            <a:off x="615203" y="699217"/>
            <a:ext cx="7913594" cy="2283858"/>
          </a:xfrm>
          <a:prstGeom prst="rect">
            <a:avLst/>
          </a:prstGeom>
        </p:spPr>
      </p:pic>
      <p:pic>
        <p:nvPicPr>
          <p:cNvPr id="15" name="Picture 14">
            <a:extLst>
              <a:ext uri="{FF2B5EF4-FFF2-40B4-BE49-F238E27FC236}">
                <a16:creationId xmlns:a16="http://schemas.microsoft.com/office/drawing/2014/main" xmlns="" id="{08415AA5-E5D4-4E2C-9D71-886F5313262F}"/>
              </a:ext>
            </a:extLst>
          </p:cNvPr>
          <p:cNvPicPr>
            <a:picLocks noChangeAspect="1"/>
          </p:cNvPicPr>
          <p:nvPr/>
        </p:nvPicPr>
        <p:blipFill>
          <a:blip r:embed="rId3"/>
          <a:stretch>
            <a:fillRect/>
          </a:stretch>
        </p:blipFill>
        <p:spPr>
          <a:xfrm>
            <a:off x="615203" y="3073357"/>
            <a:ext cx="7913594" cy="1744114"/>
          </a:xfrm>
          <a:prstGeom prst="rect">
            <a:avLst/>
          </a:prstGeom>
        </p:spPr>
      </p:pic>
    </p:spTree>
    <p:extLst>
      <p:ext uri="{BB962C8B-B14F-4D97-AF65-F5344CB8AC3E}">
        <p14:creationId xmlns:p14="http://schemas.microsoft.com/office/powerpoint/2010/main" val="825216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06405" y="31419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2</a:t>
              </a:r>
            </a:p>
          </p:txBody>
        </p:sp>
      </p:grpSp>
      <p:pic>
        <p:nvPicPr>
          <p:cNvPr id="13" name="Picture 12">
            <a:extLst>
              <a:ext uri="{FF2B5EF4-FFF2-40B4-BE49-F238E27FC236}">
                <a16:creationId xmlns:a16="http://schemas.microsoft.com/office/drawing/2014/main" xmlns="" id="{0569EB09-7909-49E0-A821-4D3173FA9563}"/>
              </a:ext>
            </a:extLst>
          </p:cNvPr>
          <p:cNvPicPr>
            <a:picLocks noChangeAspect="1"/>
          </p:cNvPicPr>
          <p:nvPr/>
        </p:nvPicPr>
        <p:blipFill>
          <a:blip r:embed="rId2"/>
          <a:stretch>
            <a:fillRect/>
          </a:stretch>
        </p:blipFill>
        <p:spPr>
          <a:xfrm>
            <a:off x="162001" y="1410656"/>
            <a:ext cx="7721974" cy="2033122"/>
          </a:xfrm>
          <a:prstGeom prst="rect">
            <a:avLst/>
          </a:prstGeom>
        </p:spPr>
      </p:pic>
      <p:pic>
        <p:nvPicPr>
          <p:cNvPr id="15" name="Picture 14">
            <a:extLst>
              <a:ext uri="{FF2B5EF4-FFF2-40B4-BE49-F238E27FC236}">
                <a16:creationId xmlns:a16="http://schemas.microsoft.com/office/drawing/2014/main" xmlns="" id="{41D724EF-C67B-49DA-819A-E4D85DBA467C}"/>
              </a:ext>
            </a:extLst>
          </p:cNvPr>
          <p:cNvPicPr>
            <a:picLocks noChangeAspect="1"/>
          </p:cNvPicPr>
          <p:nvPr/>
        </p:nvPicPr>
        <p:blipFill>
          <a:blip r:embed="rId3"/>
          <a:stretch>
            <a:fillRect/>
          </a:stretch>
        </p:blipFill>
        <p:spPr>
          <a:xfrm>
            <a:off x="6592937" y="757818"/>
            <a:ext cx="2389062" cy="3881589"/>
          </a:xfrm>
          <a:prstGeom prst="rect">
            <a:avLst/>
          </a:prstGeom>
        </p:spPr>
      </p:pic>
    </p:spTree>
    <p:extLst>
      <p:ext uri="{BB962C8B-B14F-4D97-AF65-F5344CB8AC3E}">
        <p14:creationId xmlns:p14="http://schemas.microsoft.com/office/powerpoint/2010/main" val="1519167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64284" y="314199"/>
              <a:ext cx="1231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Contact us</a:t>
              </a:r>
            </a:p>
          </p:txBody>
        </p:sp>
      </p:grpSp>
      <p:pic>
        <p:nvPicPr>
          <p:cNvPr id="13" name="Picture 12">
            <a:extLst>
              <a:ext uri="{FF2B5EF4-FFF2-40B4-BE49-F238E27FC236}">
                <a16:creationId xmlns:a16="http://schemas.microsoft.com/office/drawing/2014/main" xmlns="" id="{0CB2D81D-F1EB-4C8B-A3CD-360C55D43C18}"/>
              </a:ext>
            </a:extLst>
          </p:cNvPr>
          <p:cNvPicPr>
            <a:picLocks noChangeAspect="1"/>
          </p:cNvPicPr>
          <p:nvPr/>
        </p:nvPicPr>
        <p:blipFill>
          <a:blip r:embed="rId2"/>
          <a:stretch>
            <a:fillRect/>
          </a:stretch>
        </p:blipFill>
        <p:spPr>
          <a:xfrm>
            <a:off x="746732" y="714788"/>
            <a:ext cx="7866529" cy="4424923"/>
          </a:xfrm>
          <a:prstGeom prst="rect">
            <a:avLst/>
          </a:prstGeom>
        </p:spPr>
      </p:pic>
    </p:spTree>
    <p:extLst>
      <p:ext uri="{BB962C8B-B14F-4D97-AF65-F5344CB8AC3E}">
        <p14:creationId xmlns:p14="http://schemas.microsoft.com/office/powerpoint/2010/main" val="96579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20833" y="319371"/>
              <a:ext cx="15023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 asked</a:t>
              </a:r>
            </a:p>
          </p:txBody>
        </p:sp>
      </p:grpSp>
      <p:pic>
        <p:nvPicPr>
          <p:cNvPr id="13" name="Picture 12">
            <a:extLst>
              <a:ext uri="{FF2B5EF4-FFF2-40B4-BE49-F238E27FC236}">
                <a16:creationId xmlns:a16="http://schemas.microsoft.com/office/drawing/2014/main" xmlns="" id="{C24293CF-9C8D-4CE1-B4A5-9F247CFF33AC}"/>
              </a:ext>
            </a:extLst>
          </p:cNvPr>
          <p:cNvPicPr>
            <a:picLocks noChangeAspect="1"/>
          </p:cNvPicPr>
          <p:nvPr/>
        </p:nvPicPr>
        <p:blipFill>
          <a:blip r:embed="rId2"/>
          <a:stretch>
            <a:fillRect/>
          </a:stretch>
        </p:blipFill>
        <p:spPr>
          <a:xfrm>
            <a:off x="705971" y="699217"/>
            <a:ext cx="7853082" cy="4417359"/>
          </a:xfrm>
          <a:prstGeom prst="rect">
            <a:avLst/>
          </a:prstGeom>
        </p:spPr>
      </p:pic>
    </p:spTree>
    <p:extLst>
      <p:ext uri="{BB962C8B-B14F-4D97-AF65-F5344CB8AC3E}">
        <p14:creationId xmlns:p14="http://schemas.microsoft.com/office/powerpoint/2010/main" val="3540964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6" name="Picture 15">
            <a:extLst>
              <a:ext uri="{FF2B5EF4-FFF2-40B4-BE49-F238E27FC236}">
                <a16:creationId xmlns:a16="http://schemas.microsoft.com/office/drawing/2014/main" xmlns="" id="{0D98FE0A-B5BC-42F9-AF71-63E4D3539374}"/>
              </a:ext>
            </a:extLst>
          </p:cNvPr>
          <p:cNvPicPr>
            <a:picLocks noChangeAspect="1"/>
          </p:cNvPicPr>
          <p:nvPr/>
        </p:nvPicPr>
        <p:blipFill>
          <a:blip r:embed="rId2"/>
          <a:stretch>
            <a:fillRect/>
          </a:stretch>
        </p:blipFill>
        <p:spPr>
          <a:xfrm>
            <a:off x="635372" y="723791"/>
            <a:ext cx="7873253" cy="4428705"/>
          </a:xfrm>
          <a:prstGeom prst="rect">
            <a:avLst/>
          </a:prstGeom>
        </p:spPr>
      </p:pic>
    </p:spTree>
    <p:extLst>
      <p:ext uri="{BB962C8B-B14F-4D97-AF65-F5344CB8AC3E}">
        <p14:creationId xmlns:p14="http://schemas.microsoft.com/office/powerpoint/2010/main" val="722870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3" name="Picture 12">
            <a:extLst>
              <a:ext uri="{FF2B5EF4-FFF2-40B4-BE49-F238E27FC236}">
                <a16:creationId xmlns:a16="http://schemas.microsoft.com/office/drawing/2014/main" xmlns="" id="{608ECD2B-CAEF-484E-8B06-13F4302E9939}"/>
              </a:ext>
            </a:extLst>
          </p:cNvPr>
          <p:cNvPicPr>
            <a:picLocks noChangeAspect="1"/>
          </p:cNvPicPr>
          <p:nvPr/>
        </p:nvPicPr>
        <p:blipFill>
          <a:blip r:embed="rId2"/>
          <a:stretch>
            <a:fillRect/>
          </a:stretch>
        </p:blipFill>
        <p:spPr>
          <a:xfrm>
            <a:off x="753035" y="723791"/>
            <a:ext cx="7859806" cy="4421141"/>
          </a:xfrm>
          <a:prstGeom prst="rect">
            <a:avLst/>
          </a:prstGeom>
        </p:spPr>
      </p:pic>
    </p:spTree>
    <p:extLst>
      <p:ext uri="{BB962C8B-B14F-4D97-AF65-F5344CB8AC3E}">
        <p14:creationId xmlns:p14="http://schemas.microsoft.com/office/powerpoint/2010/main" val="2723732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xmlns="" id="{0FE2FF90-307F-4216-8603-657213322B71}"/>
              </a:ext>
            </a:extLst>
          </p:cNvPr>
          <p:cNvPicPr>
            <a:picLocks noChangeAspect="1"/>
          </p:cNvPicPr>
          <p:nvPr/>
        </p:nvPicPr>
        <p:blipFill>
          <a:blip r:embed="rId2"/>
          <a:stretch>
            <a:fillRect/>
          </a:stretch>
        </p:blipFill>
        <p:spPr>
          <a:xfrm>
            <a:off x="632012" y="699217"/>
            <a:ext cx="7879976" cy="4432487"/>
          </a:xfrm>
          <a:prstGeom prst="rect">
            <a:avLst/>
          </a:prstGeom>
        </p:spPr>
      </p:pic>
    </p:spTree>
    <p:extLst>
      <p:ext uri="{BB962C8B-B14F-4D97-AF65-F5344CB8AC3E}">
        <p14:creationId xmlns:p14="http://schemas.microsoft.com/office/powerpoint/2010/main" val="2091491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xmlns="" id="{2C41757C-FDFA-41CE-9A74-E5ADAD1C54A6}"/>
              </a:ext>
            </a:extLst>
          </p:cNvPr>
          <p:cNvPicPr>
            <a:picLocks noChangeAspect="1"/>
          </p:cNvPicPr>
          <p:nvPr/>
        </p:nvPicPr>
        <p:blipFill>
          <a:blip r:embed="rId2"/>
          <a:stretch>
            <a:fillRect/>
          </a:stretch>
        </p:blipFill>
        <p:spPr>
          <a:xfrm>
            <a:off x="635373" y="699217"/>
            <a:ext cx="7873253" cy="4428705"/>
          </a:xfrm>
          <a:prstGeom prst="rect">
            <a:avLst/>
          </a:prstGeom>
        </p:spPr>
      </p:pic>
    </p:spTree>
    <p:extLst>
      <p:ext uri="{BB962C8B-B14F-4D97-AF65-F5344CB8AC3E}">
        <p14:creationId xmlns:p14="http://schemas.microsoft.com/office/powerpoint/2010/main" val="41526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73289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a:t>
              </a:r>
            </a:p>
          </p:txBody>
        </p:sp>
      </p:grpSp>
      <p:pic>
        <p:nvPicPr>
          <p:cNvPr id="12" name="Picture 11">
            <a:extLst>
              <a:ext uri="{FF2B5EF4-FFF2-40B4-BE49-F238E27FC236}">
                <a16:creationId xmlns:a16="http://schemas.microsoft.com/office/drawing/2014/main" xmlns="" id="{9A279AE3-59BA-444C-9CE4-4AE458A66ACB}"/>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526749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6674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Targeted Users</a:t>
              </a:r>
            </a:p>
          </p:txBody>
        </p:sp>
      </p:grpSp>
    </p:spTree>
    <p:extLst>
      <p:ext uri="{BB962C8B-B14F-4D97-AF65-F5344CB8AC3E}">
        <p14:creationId xmlns:p14="http://schemas.microsoft.com/office/powerpoint/2010/main" val="31526443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(Admin)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Admin-login Page</a:t>
              </a:r>
            </a:p>
          </p:txBody>
        </p:sp>
      </p:grpSp>
      <p:pic>
        <p:nvPicPr>
          <p:cNvPr id="12" name="Picture 11"/>
          <p:cNvPicPr>
            <a:picLocks noChangeAspect="1"/>
          </p:cNvPicPr>
          <p:nvPr/>
        </p:nvPicPr>
        <p:blipFill>
          <a:blip r:embed="rId2"/>
          <a:stretch>
            <a:fillRect/>
          </a:stretch>
        </p:blipFill>
        <p:spPr>
          <a:xfrm>
            <a:off x="622570" y="664584"/>
            <a:ext cx="7772400" cy="4478916"/>
          </a:xfrm>
          <a:prstGeom prst="rect">
            <a:avLst/>
          </a:prstGeom>
        </p:spPr>
      </p:pic>
    </p:spTree>
    <p:extLst>
      <p:ext uri="{BB962C8B-B14F-4D97-AF65-F5344CB8AC3E}">
        <p14:creationId xmlns:p14="http://schemas.microsoft.com/office/powerpoint/2010/main" val="2694184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3629"/>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05537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Validate 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47700" y="723900"/>
            <a:ext cx="7848600" cy="4419601"/>
          </a:xfrm>
          <a:prstGeom prst="rect">
            <a:avLst/>
          </a:prstGeom>
        </p:spPr>
      </p:pic>
    </p:spTree>
    <p:extLst>
      <p:ext uri="{BB962C8B-B14F-4D97-AF65-F5344CB8AC3E}">
        <p14:creationId xmlns:p14="http://schemas.microsoft.com/office/powerpoint/2010/main" val="2465533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5042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Invalid Login-credential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2950" y="697430"/>
            <a:ext cx="7600950" cy="4446070"/>
          </a:xfrm>
          <a:prstGeom prst="rect">
            <a:avLst/>
          </a:prstGeom>
        </p:spPr>
      </p:pic>
    </p:spTree>
    <p:extLst>
      <p:ext uri="{BB962C8B-B14F-4D97-AF65-F5344CB8AC3E}">
        <p14:creationId xmlns:p14="http://schemas.microsoft.com/office/powerpoint/2010/main" val="42753541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020961" y="326189"/>
              <a:ext cx="35766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 Login -Dashboard</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493485" y="719361"/>
            <a:ext cx="7997372" cy="4424139"/>
          </a:xfrm>
          <a:prstGeom prst="rect">
            <a:avLst/>
          </a:prstGeom>
        </p:spPr>
      </p:pic>
    </p:spTree>
    <p:extLst>
      <p:ext uri="{BB962C8B-B14F-4D97-AF65-F5344CB8AC3E}">
        <p14:creationId xmlns:p14="http://schemas.microsoft.com/office/powerpoint/2010/main" val="33976134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1"/>
                <a:chExt cx="9234115" cy="1324513"/>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86828" y="354483"/>
              <a:ext cx="278634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Product detail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00988" y="711200"/>
            <a:ext cx="7600950" cy="4432300"/>
          </a:xfrm>
          <a:prstGeom prst="rect">
            <a:avLst/>
          </a:prstGeom>
        </p:spPr>
      </p:pic>
    </p:spTree>
    <p:extLst>
      <p:ext uri="{BB962C8B-B14F-4D97-AF65-F5344CB8AC3E}">
        <p14:creationId xmlns:p14="http://schemas.microsoft.com/office/powerpoint/2010/main" val="12257402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341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Categories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7864" y="711200"/>
            <a:ext cx="7667197" cy="4478917"/>
          </a:xfrm>
          <a:prstGeom prst="rect">
            <a:avLst/>
          </a:prstGeom>
        </p:spPr>
      </p:pic>
    </p:spTree>
    <p:extLst>
      <p:ext uri="{BB962C8B-B14F-4D97-AF65-F5344CB8AC3E}">
        <p14:creationId xmlns:p14="http://schemas.microsoft.com/office/powerpoint/2010/main" val="6571192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6081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8114" y="711201"/>
            <a:ext cx="7387771" cy="4432300"/>
          </a:xfrm>
          <a:prstGeom prst="rect">
            <a:avLst/>
          </a:prstGeom>
        </p:spPr>
      </p:pic>
    </p:spTree>
    <p:extLst>
      <p:ext uri="{BB962C8B-B14F-4D97-AF65-F5344CB8AC3E}">
        <p14:creationId xmlns:p14="http://schemas.microsoft.com/office/powerpoint/2010/main" val="3920342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a16="http://schemas.microsoft.com/office/drawing/2014/main" xmlns=""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507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94545" y="326189"/>
              <a:ext cx="266290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9256" y="703041"/>
            <a:ext cx="7620001" cy="4440459"/>
          </a:xfrm>
          <a:prstGeom prst="rect">
            <a:avLst/>
          </a:prstGeom>
        </p:spPr>
      </p:pic>
    </p:spTree>
    <p:extLst>
      <p:ext uri="{BB962C8B-B14F-4D97-AF65-F5344CB8AC3E}">
        <p14:creationId xmlns:p14="http://schemas.microsoft.com/office/powerpoint/2010/main" val="2686463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987174"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51515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56343" y="711200"/>
            <a:ext cx="7416800" cy="4432300"/>
          </a:xfrm>
          <a:prstGeom prst="rect">
            <a:avLst/>
          </a:prstGeom>
        </p:spPr>
      </p:pic>
    </p:spTree>
    <p:extLst>
      <p:ext uri="{BB962C8B-B14F-4D97-AF65-F5344CB8AC3E}">
        <p14:creationId xmlns:p14="http://schemas.microsoft.com/office/powerpoint/2010/main" val="1212979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031951" y="326189"/>
              <a:ext cx="329609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Successfully 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1" y="719361"/>
            <a:ext cx="7416800" cy="4424139"/>
          </a:xfrm>
          <a:prstGeom prst="rect">
            <a:avLst/>
          </a:prstGeom>
        </p:spPr>
      </p:pic>
    </p:spTree>
    <p:extLst>
      <p:ext uri="{BB962C8B-B14F-4D97-AF65-F5344CB8AC3E}">
        <p14:creationId xmlns:p14="http://schemas.microsoft.com/office/powerpoint/2010/main" val="5258896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77965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0229" y="694880"/>
            <a:ext cx="7489371" cy="4448620"/>
          </a:xfrm>
          <a:prstGeom prst="rect">
            <a:avLst/>
          </a:prstGeom>
        </p:spPr>
      </p:pic>
    </p:spTree>
    <p:extLst>
      <p:ext uri="{BB962C8B-B14F-4D97-AF65-F5344CB8AC3E}">
        <p14:creationId xmlns:p14="http://schemas.microsoft.com/office/powerpoint/2010/main" val="23351917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52176" y="372829"/>
              <a:ext cx="311655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85371" y="694880"/>
            <a:ext cx="7242629" cy="4448620"/>
          </a:xfrm>
          <a:prstGeom prst="rect">
            <a:avLst/>
          </a:prstGeom>
        </p:spPr>
      </p:pic>
    </p:spTree>
    <p:extLst>
      <p:ext uri="{BB962C8B-B14F-4D97-AF65-F5344CB8AC3E}">
        <p14:creationId xmlns:p14="http://schemas.microsoft.com/office/powerpoint/2010/main" val="11880088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419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98285" y="719361"/>
            <a:ext cx="7503885" cy="4424139"/>
          </a:xfrm>
          <a:prstGeom prst="rect">
            <a:avLst/>
          </a:prstGeom>
        </p:spPr>
      </p:pic>
    </p:spTree>
    <p:extLst>
      <p:ext uri="{BB962C8B-B14F-4D97-AF65-F5344CB8AC3E}">
        <p14:creationId xmlns:p14="http://schemas.microsoft.com/office/powerpoint/2010/main" val="33423905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01208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Sub-Category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725713" y="703041"/>
            <a:ext cx="7547430" cy="4440459"/>
          </a:xfrm>
          <a:prstGeom prst="rect">
            <a:avLst/>
          </a:prstGeom>
        </p:spPr>
      </p:pic>
    </p:spTree>
    <p:extLst>
      <p:ext uri="{BB962C8B-B14F-4D97-AF65-F5344CB8AC3E}">
        <p14:creationId xmlns:p14="http://schemas.microsoft.com/office/powerpoint/2010/main" val="26831718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46565" y="326190"/>
              <a:ext cx="30668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34572" y="711201"/>
            <a:ext cx="7474856" cy="4432300"/>
          </a:xfrm>
          <a:prstGeom prst="rect">
            <a:avLst/>
          </a:prstGeom>
        </p:spPr>
      </p:pic>
    </p:spTree>
    <p:extLst>
      <p:ext uri="{BB962C8B-B14F-4D97-AF65-F5344CB8AC3E}">
        <p14:creationId xmlns:p14="http://schemas.microsoft.com/office/powerpoint/2010/main" val="2870744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0" y="22318"/>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03737" y="319370"/>
              <a:ext cx="22445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4" y="694880"/>
            <a:ext cx="7213600" cy="4448620"/>
          </a:xfrm>
          <a:prstGeom prst="rect">
            <a:avLst/>
          </a:prstGeom>
        </p:spPr>
      </p:pic>
    </p:spTree>
    <p:extLst>
      <p:ext uri="{BB962C8B-B14F-4D97-AF65-F5344CB8AC3E}">
        <p14:creationId xmlns:p14="http://schemas.microsoft.com/office/powerpoint/2010/main" val="20725444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83623" y="351345"/>
              <a:ext cx="279275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9362"/>
            <a:ext cx="7010401" cy="4424138"/>
          </a:xfrm>
          <a:prstGeom prst="rect">
            <a:avLst/>
          </a:prstGeom>
        </p:spPr>
      </p:pic>
    </p:spTree>
    <p:extLst>
      <p:ext uri="{BB962C8B-B14F-4D97-AF65-F5344CB8AC3E}">
        <p14:creationId xmlns:p14="http://schemas.microsoft.com/office/powerpoint/2010/main" val="4034140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7427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Shows Products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41829" y="711200"/>
            <a:ext cx="7532914" cy="4412966"/>
          </a:xfrm>
          <a:prstGeom prst="rect">
            <a:avLst/>
          </a:prstGeom>
        </p:spPr>
      </p:pic>
    </p:spTree>
    <p:extLst>
      <p:ext uri="{BB962C8B-B14F-4D97-AF65-F5344CB8AC3E}">
        <p14:creationId xmlns:p14="http://schemas.microsoft.com/office/powerpoint/2010/main" val="39637778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07617"/>
            <a:chOff x="0" y="0"/>
            <a:chExt cx="9144001" cy="707963"/>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07963"/>
              <a:chOff x="0" y="0"/>
              <a:chExt cx="9144001" cy="707963"/>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07963"/>
                <a:chOff x="-1576340" y="6673"/>
                <a:chExt cx="9234115" cy="1317839"/>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6673"/>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935244" y="31419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Product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56342" y="707617"/>
            <a:ext cx="7532693" cy="4435884"/>
          </a:xfrm>
          <a:prstGeom prst="rect">
            <a:avLst/>
          </a:prstGeom>
        </p:spPr>
      </p:pic>
    </p:spTree>
    <p:extLst>
      <p:ext uri="{BB962C8B-B14F-4D97-AF65-F5344CB8AC3E}">
        <p14:creationId xmlns:p14="http://schemas.microsoft.com/office/powerpoint/2010/main" val="14794891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4449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Sample Product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1200"/>
            <a:ext cx="7286173" cy="4432300"/>
          </a:xfrm>
          <a:prstGeom prst="rect">
            <a:avLst/>
          </a:prstGeom>
        </p:spPr>
      </p:pic>
    </p:spTree>
    <p:extLst>
      <p:ext uri="{BB962C8B-B14F-4D97-AF65-F5344CB8AC3E}">
        <p14:creationId xmlns:p14="http://schemas.microsoft.com/office/powerpoint/2010/main" val="32501548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83436" y="314199"/>
              <a:ext cx="29931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99885" y="699217"/>
            <a:ext cx="7257143" cy="4444283"/>
          </a:xfrm>
          <a:prstGeom prst="rect">
            <a:avLst/>
          </a:prstGeom>
        </p:spPr>
      </p:pic>
    </p:spTree>
    <p:extLst>
      <p:ext uri="{BB962C8B-B14F-4D97-AF65-F5344CB8AC3E}">
        <p14:creationId xmlns:p14="http://schemas.microsoft.com/office/powerpoint/2010/main" val="17010939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43071" y="360839"/>
              <a:ext cx="16738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334455" y="699217"/>
            <a:ext cx="6691086" cy="4444283"/>
          </a:xfrm>
          <a:prstGeom prst="rect">
            <a:avLst/>
          </a:prstGeom>
        </p:spPr>
      </p:pic>
    </p:spTree>
    <p:extLst>
      <p:ext uri="{BB962C8B-B14F-4D97-AF65-F5344CB8AC3E}">
        <p14:creationId xmlns:p14="http://schemas.microsoft.com/office/powerpoint/2010/main" val="29669388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58917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User-details Menu</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001485" y="711200"/>
            <a:ext cx="7024915" cy="4432300"/>
          </a:xfrm>
          <a:prstGeom prst="rect">
            <a:avLst/>
          </a:prstGeom>
        </p:spPr>
      </p:pic>
    </p:spTree>
    <p:extLst>
      <p:ext uri="{BB962C8B-B14F-4D97-AF65-F5344CB8AC3E}">
        <p14:creationId xmlns:p14="http://schemas.microsoft.com/office/powerpoint/2010/main" val="31188365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978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customer list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0857" y="719361"/>
            <a:ext cx="7286172" cy="4424139"/>
          </a:xfrm>
          <a:prstGeom prst="rect">
            <a:avLst/>
          </a:prstGeom>
        </p:spPr>
      </p:pic>
    </p:spTree>
    <p:extLst>
      <p:ext uri="{BB962C8B-B14F-4D97-AF65-F5344CB8AC3E}">
        <p14:creationId xmlns:p14="http://schemas.microsoft.com/office/powerpoint/2010/main" val="20953565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85659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Customer</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40229" y="694880"/>
            <a:ext cx="7620000" cy="4448620"/>
          </a:xfrm>
          <a:prstGeom prst="rect">
            <a:avLst/>
          </a:prstGeom>
        </p:spPr>
      </p:pic>
    </p:spTree>
    <p:extLst>
      <p:ext uri="{BB962C8B-B14F-4D97-AF65-F5344CB8AC3E}">
        <p14:creationId xmlns:p14="http://schemas.microsoft.com/office/powerpoint/2010/main" val="3947909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70912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Admin list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27314" y="719361"/>
            <a:ext cx="7402286" cy="4424139"/>
          </a:xfrm>
          <a:prstGeom prst="rect">
            <a:avLst/>
          </a:prstGeom>
        </p:spPr>
      </p:pic>
    </p:spTree>
    <p:extLst>
      <p:ext uri="{BB962C8B-B14F-4D97-AF65-F5344CB8AC3E}">
        <p14:creationId xmlns:p14="http://schemas.microsoft.com/office/powerpoint/2010/main" val="41808435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944861" y="326189"/>
              <a:ext cx="14702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Inquiry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0" y="719361"/>
            <a:ext cx="7561943" cy="4424139"/>
          </a:xfrm>
          <a:prstGeom prst="rect">
            <a:avLst/>
          </a:prstGeom>
        </p:spPr>
      </p:pic>
    </p:spTree>
    <p:extLst>
      <p:ext uri="{BB962C8B-B14F-4D97-AF65-F5344CB8AC3E}">
        <p14:creationId xmlns:p14="http://schemas.microsoft.com/office/powerpoint/2010/main" val="3928509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13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71500" y="665299"/>
            <a:ext cx="7924800" cy="4478201"/>
          </a:xfrm>
          <a:prstGeom prst="rect">
            <a:avLst/>
          </a:prstGeom>
        </p:spPr>
      </p:pic>
    </p:spTree>
    <p:extLst>
      <p:ext uri="{BB962C8B-B14F-4D97-AF65-F5344CB8AC3E}">
        <p14:creationId xmlns:p14="http://schemas.microsoft.com/office/powerpoint/2010/main" val="3065077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6613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41829" y="719361"/>
            <a:ext cx="7344228" cy="4424139"/>
          </a:xfrm>
          <a:prstGeom prst="rect">
            <a:avLst/>
          </a:prstGeom>
        </p:spPr>
      </p:pic>
    </p:spTree>
    <p:extLst>
      <p:ext uri="{BB962C8B-B14F-4D97-AF65-F5344CB8AC3E}">
        <p14:creationId xmlns:p14="http://schemas.microsoft.com/office/powerpoint/2010/main" val="21467105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242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Admin Menu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85799" y="711200"/>
            <a:ext cx="7810501" cy="4432300"/>
          </a:xfrm>
          <a:prstGeom prst="rect">
            <a:avLst/>
          </a:prstGeom>
        </p:spPr>
      </p:pic>
    </p:spTree>
    <p:extLst>
      <p:ext uri="{BB962C8B-B14F-4D97-AF65-F5344CB8AC3E}">
        <p14:creationId xmlns:p14="http://schemas.microsoft.com/office/powerpoint/2010/main" val="37101571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667656" y="709632"/>
            <a:ext cx="7678057" cy="4424139"/>
          </a:xfrm>
          <a:prstGeom prst="rect">
            <a:avLst/>
          </a:prstGeom>
        </p:spPr>
      </p:pic>
    </p:spTree>
    <p:extLst>
      <p:ext uri="{BB962C8B-B14F-4D97-AF65-F5344CB8AC3E}">
        <p14:creationId xmlns:p14="http://schemas.microsoft.com/office/powerpoint/2010/main" val="15479503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5090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54742" y="711200"/>
            <a:ext cx="7590971" cy="4432300"/>
          </a:xfrm>
          <a:prstGeom prst="rect">
            <a:avLst/>
          </a:prstGeom>
        </p:spPr>
      </p:pic>
    </p:spTree>
    <p:extLst>
      <p:ext uri="{BB962C8B-B14F-4D97-AF65-F5344CB8AC3E}">
        <p14:creationId xmlns:p14="http://schemas.microsoft.com/office/powerpoint/2010/main" val="41110507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7831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a:t>
              </a:r>
              <a:r>
                <a:rPr lang="en-US" altLang="zh-CN" sz="1600" dirty="0" smtClean="0">
                  <a:solidFill>
                    <a:schemeClr val="lt1"/>
                  </a:solidFill>
                  <a:latin typeface="微软雅黑" pitchFamily="34" charset="-122"/>
                  <a:ea typeface="微软雅黑" pitchFamily="34" charset="-122"/>
                </a:rPr>
                <a:t>Password 1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910286" cy="4440459"/>
          </a:xfrm>
          <a:prstGeom prst="rect">
            <a:avLst/>
          </a:prstGeom>
        </p:spPr>
      </p:pic>
    </p:spTree>
    <p:extLst>
      <p:ext uri="{BB962C8B-B14F-4D97-AF65-F5344CB8AC3E}">
        <p14:creationId xmlns:p14="http://schemas.microsoft.com/office/powerpoint/2010/main" val="23033296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7222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a:t>
              </a:r>
              <a:r>
                <a:rPr lang="en-US" altLang="zh-CN" sz="1600" dirty="0" smtClean="0">
                  <a:solidFill>
                    <a:schemeClr val="lt1"/>
                  </a:solidFill>
                  <a:latin typeface="微软雅黑" pitchFamily="34" charset="-122"/>
                  <a:ea typeface="微软雅黑" pitchFamily="34" charset="-122"/>
                </a:rPr>
                <a:t>Password 2</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685800" y="664583"/>
            <a:ext cx="7791450" cy="4478917"/>
          </a:xfrm>
          <a:prstGeom prst="rect">
            <a:avLst/>
          </a:prstGeom>
        </p:spPr>
      </p:pic>
    </p:spTree>
    <p:extLst>
      <p:ext uri="{BB962C8B-B14F-4D97-AF65-F5344CB8AC3E}">
        <p14:creationId xmlns:p14="http://schemas.microsoft.com/office/powerpoint/2010/main" val="11650604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07556"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3471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Security Code on Mail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0550" y="697430"/>
            <a:ext cx="7886700" cy="4446070"/>
          </a:xfrm>
          <a:prstGeom prst="rect">
            <a:avLst/>
          </a:prstGeom>
        </p:spPr>
      </p:pic>
    </p:spTree>
    <p:extLst>
      <p:ext uri="{BB962C8B-B14F-4D97-AF65-F5344CB8AC3E}">
        <p14:creationId xmlns:p14="http://schemas.microsoft.com/office/powerpoint/2010/main" val="16933017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44939"/>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96924" y="321610"/>
              <a:ext cx="39661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entering security code and detail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67657" y="678560"/>
            <a:ext cx="7736114" cy="4464940"/>
          </a:xfrm>
          <a:prstGeom prst="rect">
            <a:avLst/>
          </a:prstGeom>
        </p:spPr>
      </p:pic>
    </p:spTree>
    <p:extLst>
      <p:ext uri="{BB962C8B-B14F-4D97-AF65-F5344CB8AC3E}">
        <p14:creationId xmlns:p14="http://schemas.microsoft.com/office/powerpoint/2010/main" val="10767573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08262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Report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837715" cy="4440459"/>
          </a:xfrm>
          <a:prstGeom prst="rect">
            <a:avLst/>
          </a:prstGeom>
        </p:spPr>
      </p:pic>
    </p:spTree>
    <p:extLst>
      <p:ext uri="{BB962C8B-B14F-4D97-AF65-F5344CB8AC3E}">
        <p14:creationId xmlns:p14="http://schemas.microsoft.com/office/powerpoint/2010/main" val="292911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a16="http://schemas.microsoft.com/office/drawing/2014/main" xmlns=""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a16="http://schemas.microsoft.com/office/drawing/2014/main" xmlns=""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59530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Logout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80571" y="711201"/>
            <a:ext cx="7895772" cy="4432299"/>
          </a:xfrm>
          <a:prstGeom prst="rect">
            <a:avLst/>
          </a:prstGeom>
        </p:spPr>
      </p:pic>
    </p:spTree>
    <p:extLst>
      <p:ext uri="{BB962C8B-B14F-4D97-AF65-F5344CB8AC3E}">
        <p14:creationId xmlns:p14="http://schemas.microsoft.com/office/powerpoint/2010/main" val="2230823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4943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Logout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54743" y="735682"/>
            <a:ext cx="7518400" cy="4407818"/>
          </a:xfrm>
          <a:prstGeom prst="rect">
            <a:avLst/>
          </a:prstGeom>
        </p:spPr>
      </p:pic>
    </p:spTree>
    <p:extLst>
      <p:ext uri="{BB962C8B-B14F-4D97-AF65-F5344CB8AC3E}">
        <p14:creationId xmlns:p14="http://schemas.microsoft.com/office/powerpoint/2010/main" val="17302529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2685</Words>
  <Application>Microsoft Office PowerPoint</Application>
  <PresentationFormat>On-screen Show (16:9)</PresentationFormat>
  <Paragraphs>410</Paragraphs>
  <Slides>120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57</cp:revision>
  <dcterms:created xsi:type="dcterms:W3CDTF">2014-09-04T21:39:43Z</dcterms:created>
  <dcterms:modified xsi:type="dcterms:W3CDTF">2021-08-05T09:19:00Z</dcterms:modified>
</cp:coreProperties>
</file>